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FDC0D-3CAB-4C2C-9345-734B75CBDBD5}" type="datetimeFigureOut">
              <a:rPr lang="en-US" smtClean="0"/>
              <a:pPr/>
              <a:t>5/13/2024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D3166-557A-4B50-85E4-EC05C47C98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895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FDC0D-3CAB-4C2C-9345-734B75CBDBD5}" type="datetimeFigureOut">
              <a:rPr lang="en-US" smtClean="0"/>
              <a:pPr/>
              <a:t>5/13/2024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D3166-557A-4B50-85E4-EC05C47C98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54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FDC0D-3CAB-4C2C-9345-734B75CBDBD5}" type="datetimeFigureOut">
              <a:rPr lang="en-US" smtClean="0"/>
              <a:pPr/>
              <a:t>5/13/2024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D3166-557A-4B50-85E4-EC05C47C98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400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FDC0D-3CAB-4C2C-9345-734B75CBDBD5}" type="datetimeFigureOut">
              <a:rPr lang="en-US" smtClean="0"/>
              <a:pPr/>
              <a:t>5/13/2024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D3166-557A-4B50-85E4-EC05C47C98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050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FDC0D-3CAB-4C2C-9345-734B75CBDBD5}" type="datetimeFigureOut">
              <a:rPr lang="en-US" smtClean="0"/>
              <a:pPr/>
              <a:t>5/13/2024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D3166-557A-4B50-85E4-EC05C47C98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357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FDC0D-3CAB-4C2C-9345-734B75CBDBD5}" type="datetimeFigureOut">
              <a:rPr lang="en-US" smtClean="0"/>
              <a:pPr/>
              <a:t>5/13/2024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D3166-557A-4B50-85E4-EC05C47C98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224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FDC0D-3CAB-4C2C-9345-734B75CBDBD5}" type="datetimeFigureOut">
              <a:rPr lang="en-US" smtClean="0"/>
              <a:pPr/>
              <a:t>5/13/2024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D3166-557A-4B50-85E4-EC05C47C98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824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FDC0D-3CAB-4C2C-9345-734B75CBDBD5}" type="datetimeFigureOut">
              <a:rPr lang="en-US" smtClean="0"/>
              <a:pPr/>
              <a:t>5/13/2024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D3166-557A-4B50-85E4-EC05C47C98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839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FDC0D-3CAB-4C2C-9345-734B75CBDBD5}" type="datetimeFigureOut">
              <a:rPr lang="en-US" smtClean="0"/>
              <a:pPr/>
              <a:t>5/13/2024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D3166-557A-4B50-85E4-EC05C47C98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158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FDC0D-3CAB-4C2C-9345-734B75CBDBD5}" type="datetimeFigureOut">
              <a:rPr lang="en-US" smtClean="0"/>
              <a:pPr/>
              <a:t>5/13/2024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D3166-557A-4B50-85E4-EC05C47C98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34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FDC0D-3CAB-4C2C-9345-734B75CBDBD5}" type="datetimeFigureOut">
              <a:rPr lang="en-US" smtClean="0"/>
              <a:pPr/>
              <a:t>5/13/2024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D3166-557A-4B50-85E4-EC05C47C98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788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FDC0D-3CAB-4C2C-9345-734B75CBDBD5}" type="datetimeFigureOut">
              <a:rPr lang="en-US" smtClean="0"/>
              <a:pPr/>
              <a:t>5/13/2024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D3166-557A-4B50-85E4-EC05C47C98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01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11425"/>
            <a:ext cx="7772400" cy="841375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TÊN ĐỀ TÀI: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0" y="4953000"/>
            <a:ext cx="4876800" cy="1295400"/>
          </a:xfrm>
        </p:spPr>
        <p:txBody>
          <a:bodyPr>
            <a:noAutofit/>
          </a:bodyPr>
          <a:lstStyle/>
          <a:p>
            <a:pPr algn="l"/>
            <a:r>
              <a:rPr lang="en-US" sz="15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SV </a:t>
            </a:r>
            <a:r>
              <a:rPr lang="en-US" sz="15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15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15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15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vi-VN" sz="15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NGUYỄN VĂN</a:t>
            </a:r>
            <a:r>
              <a:rPr lang="en-US" sz="15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</a:t>
            </a:r>
            <a:endParaRPr lang="vi-VN" sz="15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15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SV </a:t>
            </a:r>
            <a:r>
              <a:rPr lang="en-US" sz="15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15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15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TRẦN </a:t>
            </a:r>
            <a:r>
              <a:rPr lang="en-US" sz="15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15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</a:t>
            </a:r>
          </a:p>
          <a:p>
            <a:pPr algn="l"/>
            <a:endParaRPr lang="en-US" sz="15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15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15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15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15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15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TS. NGUYỄN  HOÀNG NGUYÊN</a:t>
            </a:r>
          </a:p>
          <a:p>
            <a:pPr algn="l"/>
            <a:endParaRPr lang="vi-VN" sz="1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62000" y="1520825"/>
            <a:ext cx="7772400" cy="841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HỘI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NGHỊ SINH VIÊN NGHIÊN CỨU KHOA HỌC NĂM </a:t>
            </a:r>
            <a:r>
              <a:rPr kumimoji="0" lang="en-US" sz="24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HỌC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2023 - 2024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23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</TotalTime>
  <Words>42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TÊN ĐỀ TÀI: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TÊN BÁO CÁO</dc:title>
  <dc:creator>Hien Le Trong</dc:creator>
  <cp:lastModifiedBy>Trang-KHCN</cp:lastModifiedBy>
  <cp:revision>8</cp:revision>
  <cp:lastPrinted>2024-05-13T07:57:34Z</cp:lastPrinted>
  <dcterms:created xsi:type="dcterms:W3CDTF">2016-06-06T04:40:13Z</dcterms:created>
  <dcterms:modified xsi:type="dcterms:W3CDTF">2024-05-13T07:57:48Z</dcterms:modified>
</cp:coreProperties>
</file>